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7315200" cy="3657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52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CCCF"/>
    <a:srgbClr val="E76254"/>
    <a:srgbClr val="7A85B2"/>
    <a:srgbClr val="7171BB"/>
    <a:srgbClr val="1D1D3D"/>
    <a:srgbClr val="1B1934"/>
    <a:srgbClr val="E75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624E6B-4981-4E94-9BA4-923A45BC814C}" v="23" dt="2024-12-10T15:22:37.9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42" autoAdjust="0"/>
    <p:restoredTop sz="94660"/>
  </p:normalViewPr>
  <p:slideViewPr>
    <p:cSldViewPr snapToGrid="0" showGuides="1">
      <p:cViewPr>
        <p:scale>
          <a:sx n="125" d="100"/>
          <a:sy n="125" d="100"/>
        </p:scale>
        <p:origin x="1200" y="822"/>
      </p:cViewPr>
      <p:guideLst>
        <p:guide orient="horz" pos="1152"/>
        <p:guide pos="23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lbert, Neil" userId="37be9f5c-8f28-415b-96d6-624acf93bb3f" providerId="ADAL" clId="{5C624E6B-4981-4E94-9BA4-923A45BC814C}"/>
    <pc:docChg chg="undo custSel modSld">
      <pc:chgData name="Gilbert, Neil" userId="37be9f5c-8f28-415b-96d6-624acf93bb3f" providerId="ADAL" clId="{5C624E6B-4981-4E94-9BA4-923A45BC814C}" dt="2024-12-10T15:23:27.463" v="216" actId="113"/>
      <pc:docMkLst>
        <pc:docMk/>
      </pc:docMkLst>
      <pc:sldChg chg="addSp delSp modSp mod">
        <pc:chgData name="Gilbert, Neil" userId="37be9f5c-8f28-415b-96d6-624acf93bb3f" providerId="ADAL" clId="{5C624E6B-4981-4E94-9BA4-923A45BC814C}" dt="2024-12-10T15:23:27.463" v="216" actId="113"/>
        <pc:sldMkLst>
          <pc:docMk/>
          <pc:sldMk cId="315039925" sldId="256"/>
        </pc:sldMkLst>
        <pc:spChg chg="add mod">
          <ac:chgData name="Gilbert, Neil" userId="37be9f5c-8f28-415b-96d6-624acf93bb3f" providerId="ADAL" clId="{5C624E6B-4981-4E94-9BA4-923A45BC814C}" dt="2024-12-10T15:23:27.463" v="216" actId="113"/>
          <ac:spMkLst>
            <pc:docMk/>
            <pc:sldMk cId="315039925" sldId="256"/>
            <ac:spMk id="2" creationId="{7D2CAD16-AE8D-C756-BF74-9D557100FCE2}"/>
          </ac:spMkLst>
        </pc:spChg>
        <pc:spChg chg="mod">
          <ac:chgData name="Gilbert, Neil" userId="37be9f5c-8f28-415b-96d6-624acf93bb3f" providerId="ADAL" clId="{5C624E6B-4981-4E94-9BA4-923A45BC814C}" dt="2024-12-03T17:33:16.409" v="93" actId="478"/>
          <ac:spMkLst>
            <pc:docMk/>
            <pc:sldMk cId="315039925" sldId="256"/>
            <ac:spMk id="1056" creationId="{E6D999DD-85E8-2E49-B498-C6023B6479F9}"/>
          </ac:spMkLst>
        </pc:spChg>
        <pc:spChg chg="mod">
          <ac:chgData name="Gilbert, Neil" userId="37be9f5c-8f28-415b-96d6-624acf93bb3f" providerId="ADAL" clId="{5C624E6B-4981-4E94-9BA4-923A45BC814C}" dt="2024-12-09T18:01:11.655" v="205" actId="2711"/>
          <ac:spMkLst>
            <pc:docMk/>
            <pc:sldMk cId="315039925" sldId="256"/>
            <ac:spMk id="1058" creationId="{3AE63A7A-C012-0028-C1EB-F92261B9E745}"/>
          </ac:spMkLst>
        </pc:spChg>
        <pc:spChg chg="mod">
          <ac:chgData name="Gilbert, Neil" userId="37be9f5c-8f28-415b-96d6-624acf93bb3f" providerId="ADAL" clId="{5C624E6B-4981-4E94-9BA4-923A45BC814C}" dt="2024-12-03T19:23:13.496" v="127" actId="2085"/>
          <ac:spMkLst>
            <pc:docMk/>
            <pc:sldMk cId="315039925" sldId="256"/>
            <ac:spMk id="1059" creationId="{7CE180DC-98B6-2FCD-B932-2F61510E5CB9}"/>
          </ac:spMkLst>
        </pc:spChg>
        <pc:spChg chg="mod">
          <ac:chgData name="Gilbert, Neil" userId="37be9f5c-8f28-415b-96d6-624acf93bb3f" providerId="ADAL" clId="{5C624E6B-4981-4E94-9BA4-923A45BC814C}" dt="2024-12-03T17:33:16.409" v="93" actId="478"/>
          <ac:spMkLst>
            <pc:docMk/>
            <pc:sldMk cId="315039925" sldId="256"/>
            <ac:spMk id="1067" creationId="{44FB66E2-E9D7-3045-BCBE-EEC694FEA2A7}"/>
          </ac:spMkLst>
        </pc:spChg>
        <pc:spChg chg="mod">
          <ac:chgData name="Gilbert, Neil" userId="37be9f5c-8f28-415b-96d6-624acf93bb3f" providerId="ADAL" clId="{5C624E6B-4981-4E94-9BA4-923A45BC814C}" dt="2024-12-09T17:59:59.363" v="193" actId="20577"/>
          <ac:spMkLst>
            <pc:docMk/>
            <pc:sldMk cId="315039925" sldId="256"/>
            <ac:spMk id="1069" creationId="{5DF028AA-DF87-437D-4126-20E1820BB7D1}"/>
          </ac:spMkLst>
        </pc:spChg>
        <pc:spChg chg="mod">
          <ac:chgData name="Gilbert, Neil" userId="37be9f5c-8f28-415b-96d6-624acf93bb3f" providerId="ADAL" clId="{5C624E6B-4981-4E94-9BA4-923A45BC814C}" dt="2024-12-03T17:33:16.409" v="93" actId="478"/>
          <ac:spMkLst>
            <pc:docMk/>
            <pc:sldMk cId="315039925" sldId="256"/>
            <ac:spMk id="1071" creationId="{8693AC41-477C-B060-6FE7-66B92F65C56F}"/>
          </ac:spMkLst>
        </pc:spChg>
        <pc:spChg chg="add mod">
          <ac:chgData name="Gilbert, Neil" userId="37be9f5c-8f28-415b-96d6-624acf93bb3f" providerId="ADAL" clId="{5C624E6B-4981-4E94-9BA4-923A45BC814C}" dt="2024-12-10T15:22:47.179" v="210" actId="14861"/>
          <ac:spMkLst>
            <pc:docMk/>
            <pc:sldMk cId="315039925" sldId="256"/>
            <ac:spMk id="1082" creationId="{FB76FFF3-804C-1D29-8D7F-BBD8B85F813D}"/>
          </ac:spMkLst>
        </pc:spChg>
        <pc:spChg chg="add mod">
          <ac:chgData name="Gilbert, Neil" userId="37be9f5c-8f28-415b-96d6-624acf93bb3f" providerId="ADAL" clId="{5C624E6B-4981-4E94-9BA4-923A45BC814C}" dt="2024-12-09T17:58:00.836" v="131" actId="20577"/>
          <ac:spMkLst>
            <pc:docMk/>
            <pc:sldMk cId="315039925" sldId="256"/>
            <ac:spMk id="1083" creationId="{21F9C424-CB55-745C-8F6F-B139323F9682}"/>
          </ac:spMkLst>
        </pc:spChg>
        <pc:spChg chg="add mod">
          <ac:chgData name="Gilbert, Neil" userId="37be9f5c-8f28-415b-96d6-624acf93bb3f" providerId="ADAL" clId="{5C624E6B-4981-4E94-9BA4-923A45BC814C}" dt="2024-12-09T17:58:21.876" v="134" actId="20577"/>
          <ac:spMkLst>
            <pc:docMk/>
            <pc:sldMk cId="315039925" sldId="256"/>
            <ac:spMk id="1084" creationId="{9F72B3FA-FB3D-C8D6-3ACF-6B46AC35F4ED}"/>
          </ac:spMkLst>
        </pc:spChg>
        <pc:spChg chg="add mod">
          <ac:chgData name="Gilbert, Neil" userId="37be9f5c-8f28-415b-96d6-624acf93bb3f" providerId="ADAL" clId="{5C624E6B-4981-4E94-9BA4-923A45BC814C}" dt="2024-12-09T18:00:56.949" v="204" actId="20577"/>
          <ac:spMkLst>
            <pc:docMk/>
            <pc:sldMk cId="315039925" sldId="256"/>
            <ac:spMk id="1085" creationId="{ADC481C8-5847-C4A5-6CA4-CC1573C120A4}"/>
          </ac:spMkLst>
        </pc:spChg>
        <pc:grpChg chg="add del mod">
          <ac:chgData name="Gilbert, Neil" userId="37be9f5c-8f28-415b-96d6-624acf93bb3f" providerId="ADAL" clId="{5C624E6B-4981-4E94-9BA4-923A45BC814C}" dt="2024-12-03T17:33:16.409" v="93" actId="478"/>
          <ac:grpSpMkLst>
            <pc:docMk/>
            <pc:sldMk cId="315039925" sldId="256"/>
            <ac:grpSpMk id="1054" creationId="{ACB8D29D-467D-B620-5CD2-358B4428A9FE}"/>
          </ac:grpSpMkLst>
        </pc:grpChg>
        <pc:grpChg chg="mod">
          <ac:chgData name="Gilbert, Neil" userId="37be9f5c-8f28-415b-96d6-624acf93bb3f" providerId="ADAL" clId="{5C624E6B-4981-4E94-9BA4-923A45BC814C}" dt="2024-12-03T17:33:16.409" v="93" actId="478"/>
          <ac:grpSpMkLst>
            <pc:docMk/>
            <pc:sldMk cId="315039925" sldId="256"/>
            <ac:grpSpMk id="1061" creationId="{528B8E74-7CB3-F40A-0352-2289B3468615}"/>
          </ac:grpSpMkLst>
        </pc:grpChg>
        <pc:grpChg chg="mod">
          <ac:chgData name="Gilbert, Neil" userId="37be9f5c-8f28-415b-96d6-624acf93bb3f" providerId="ADAL" clId="{5C624E6B-4981-4E94-9BA4-923A45BC814C}" dt="2024-12-03T17:33:16.409" v="93" actId="478"/>
          <ac:grpSpMkLst>
            <pc:docMk/>
            <pc:sldMk cId="315039925" sldId="256"/>
            <ac:grpSpMk id="1062" creationId="{0671DE89-41A9-16FD-115D-BA2D912BA815}"/>
          </ac:grpSpMkLst>
        </pc:grpChg>
        <pc:grpChg chg="mod">
          <ac:chgData name="Gilbert, Neil" userId="37be9f5c-8f28-415b-96d6-624acf93bb3f" providerId="ADAL" clId="{5C624E6B-4981-4E94-9BA4-923A45BC814C}" dt="2024-12-03T17:33:16.409" v="93" actId="478"/>
          <ac:grpSpMkLst>
            <pc:docMk/>
            <pc:sldMk cId="315039925" sldId="256"/>
            <ac:grpSpMk id="1063" creationId="{A102BE92-2C40-B741-812A-DAEA4DAC9F3F}"/>
          </ac:grpSpMkLst>
        </pc:grpChg>
        <pc:picChg chg="add del mod ord">
          <ac:chgData name="Gilbert, Neil" userId="37be9f5c-8f28-415b-96d6-624acf93bb3f" providerId="ADAL" clId="{5C624E6B-4981-4E94-9BA4-923A45BC814C}" dt="2024-12-10T15:22:31.937" v="206" actId="478"/>
          <ac:picMkLst>
            <pc:docMk/>
            <pc:sldMk cId="315039925" sldId="256"/>
            <ac:picMk id="3" creationId="{A41801E1-7750-5D43-4F8C-BF328534890C}"/>
          </ac:picMkLst>
        </pc:picChg>
        <pc:picChg chg="add mod">
          <ac:chgData name="Gilbert, Neil" userId="37be9f5c-8f28-415b-96d6-624acf93bb3f" providerId="ADAL" clId="{5C624E6B-4981-4E94-9BA4-923A45BC814C}" dt="2024-12-09T17:58:26.309" v="135" actId="1076"/>
          <ac:picMkLst>
            <pc:docMk/>
            <pc:sldMk cId="315039925" sldId="256"/>
            <ac:picMk id="5" creationId="{064453D0-3EAB-1F25-0F4F-32B9DE63972D}"/>
          </ac:picMkLst>
        </pc:picChg>
        <pc:picChg chg="add mod ord">
          <ac:chgData name="Gilbert, Neil" userId="37be9f5c-8f28-415b-96d6-624acf93bb3f" providerId="ADAL" clId="{5C624E6B-4981-4E94-9BA4-923A45BC814C}" dt="2024-12-10T15:23:14.461" v="214" actId="1035"/>
          <ac:picMkLst>
            <pc:docMk/>
            <pc:sldMk cId="315039925" sldId="256"/>
            <ac:picMk id="6" creationId="{A71562E9-E43D-1AD6-9A97-EF01A6017F54}"/>
          </ac:picMkLst>
        </pc:picChg>
        <pc:picChg chg="add mod">
          <ac:chgData name="Gilbert, Neil" userId="37be9f5c-8f28-415b-96d6-624acf93bb3f" providerId="ADAL" clId="{5C624E6B-4981-4E94-9BA4-923A45BC814C}" dt="2024-12-02T21:04:58.480" v="81" actId="1076"/>
          <ac:picMkLst>
            <pc:docMk/>
            <pc:sldMk cId="315039925" sldId="256"/>
            <ac:picMk id="7" creationId="{FFA98036-B7E7-D861-3E4B-267C575AE8F8}"/>
          </ac:picMkLst>
        </pc:picChg>
        <pc:picChg chg="add mod ord">
          <ac:chgData name="Gilbert, Neil" userId="37be9f5c-8f28-415b-96d6-624acf93bb3f" providerId="ADAL" clId="{5C624E6B-4981-4E94-9BA4-923A45BC814C}" dt="2024-12-03T19:22:54.652" v="107" actId="1076"/>
          <ac:picMkLst>
            <pc:docMk/>
            <pc:sldMk cId="315039925" sldId="256"/>
            <ac:picMk id="9" creationId="{C8E20418-19A5-B264-0EE5-172474F0E4D6}"/>
          </ac:picMkLst>
        </pc:picChg>
        <pc:picChg chg="mod">
          <ac:chgData name="Gilbert, Neil" userId="37be9f5c-8f28-415b-96d6-624acf93bb3f" providerId="ADAL" clId="{5C624E6B-4981-4E94-9BA4-923A45BC814C}" dt="2024-12-03T17:33:16.409" v="93" actId="478"/>
          <ac:picMkLst>
            <pc:docMk/>
            <pc:sldMk cId="315039925" sldId="256"/>
            <ac:picMk id="1060" creationId="{4CE327F1-C4C7-17F1-267C-3C7CDFC22F31}"/>
          </ac:picMkLst>
        </pc:picChg>
        <pc:picChg chg="mod">
          <ac:chgData name="Gilbert, Neil" userId="37be9f5c-8f28-415b-96d6-624acf93bb3f" providerId="ADAL" clId="{5C624E6B-4981-4E94-9BA4-923A45BC814C}" dt="2024-12-03T17:33:16.409" v="93" actId="478"/>
          <ac:picMkLst>
            <pc:docMk/>
            <pc:sldMk cId="315039925" sldId="256"/>
            <ac:picMk id="1065" creationId="{6AC332BD-01DA-A827-AE91-3163A953D326}"/>
          </ac:picMkLst>
        </pc:picChg>
        <pc:picChg chg="mod">
          <ac:chgData name="Gilbert, Neil" userId="37be9f5c-8f28-415b-96d6-624acf93bb3f" providerId="ADAL" clId="{5C624E6B-4981-4E94-9BA4-923A45BC814C}" dt="2024-12-03T17:33:16.409" v="93" actId="478"/>
          <ac:picMkLst>
            <pc:docMk/>
            <pc:sldMk cId="315039925" sldId="256"/>
            <ac:picMk id="1070" creationId="{005919C4-E8DC-45E6-340A-14F9C68B48A3}"/>
          </ac:picMkLst>
        </pc:picChg>
        <pc:picChg chg="mod">
          <ac:chgData name="Gilbert, Neil" userId="37be9f5c-8f28-415b-96d6-624acf93bb3f" providerId="ADAL" clId="{5C624E6B-4981-4E94-9BA4-923A45BC814C}" dt="2024-12-03T19:23:06.714" v="126" actId="1035"/>
          <ac:picMkLst>
            <pc:docMk/>
            <pc:sldMk cId="315039925" sldId="256"/>
            <ac:picMk id="1081" creationId="{869BAA13-3CC3-E79C-EE7C-ADC5A0BFF43F}"/>
          </ac:picMkLst>
        </pc:picChg>
        <pc:cxnChg chg="mod">
          <ac:chgData name="Gilbert, Neil" userId="37be9f5c-8f28-415b-96d6-624acf93bb3f" providerId="ADAL" clId="{5C624E6B-4981-4E94-9BA4-923A45BC814C}" dt="2024-12-03T17:33:16.409" v="93" actId="478"/>
          <ac:cxnSpMkLst>
            <pc:docMk/>
            <pc:sldMk cId="315039925" sldId="256"/>
            <ac:cxnSpMk id="1068" creationId="{49D9FE7D-3560-06EC-8AE1-D6581DE14B9D}"/>
          </ac:cxnSpMkLst>
        </pc:cxnChg>
        <pc:cxnChg chg="mod">
          <ac:chgData name="Gilbert, Neil" userId="37be9f5c-8f28-415b-96d6-624acf93bb3f" providerId="ADAL" clId="{5C624E6B-4981-4E94-9BA4-923A45BC814C}" dt="2024-12-03T17:33:16.409" v="93" actId="478"/>
          <ac:cxnSpMkLst>
            <pc:docMk/>
            <pc:sldMk cId="315039925" sldId="256"/>
            <ac:cxnSpMk id="1078" creationId="{AD51986D-361E-D3F1-4ADE-A2EA10C69D9B}"/>
          </ac:cxnSpMkLst>
        </pc:cxnChg>
        <pc:cxnChg chg="mod">
          <ac:chgData name="Gilbert, Neil" userId="37be9f5c-8f28-415b-96d6-624acf93bb3f" providerId="ADAL" clId="{5C624E6B-4981-4E94-9BA4-923A45BC814C}" dt="2024-12-03T17:33:16.409" v="93" actId="478"/>
          <ac:cxnSpMkLst>
            <pc:docMk/>
            <pc:sldMk cId="315039925" sldId="256"/>
            <ac:cxnSpMk id="1079" creationId="{612C59A4-8C1D-3F4C-093B-810FB6CC9273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598593"/>
            <a:ext cx="5486400" cy="1273387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1921087"/>
            <a:ext cx="5486400" cy="883073"/>
          </a:xfrm>
        </p:spPr>
        <p:txBody>
          <a:bodyPr/>
          <a:lstStyle>
            <a:lvl1pPr marL="0" indent="0" algn="ctr">
              <a:buNone/>
              <a:defRPr sz="1280"/>
            </a:lvl1pPr>
            <a:lvl2pPr marL="243825" indent="0" algn="ctr">
              <a:buNone/>
              <a:defRPr sz="1067"/>
            </a:lvl2pPr>
            <a:lvl3pPr marL="487650" indent="0" algn="ctr">
              <a:buNone/>
              <a:defRPr sz="960"/>
            </a:lvl3pPr>
            <a:lvl4pPr marL="731474" indent="0" algn="ctr">
              <a:buNone/>
              <a:defRPr sz="853"/>
            </a:lvl4pPr>
            <a:lvl5pPr marL="975299" indent="0" algn="ctr">
              <a:buNone/>
              <a:defRPr sz="853"/>
            </a:lvl5pPr>
            <a:lvl6pPr marL="1219124" indent="0" algn="ctr">
              <a:buNone/>
              <a:defRPr sz="853"/>
            </a:lvl6pPr>
            <a:lvl7pPr marL="1462949" indent="0" algn="ctr">
              <a:buNone/>
              <a:defRPr sz="853"/>
            </a:lvl7pPr>
            <a:lvl8pPr marL="1706773" indent="0" algn="ctr">
              <a:buNone/>
              <a:defRPr sz="853"/>
            </a:lvl8pPr>
            <a:lvl9pPr marL="1950598" indent="0" algn="ctr">
              <a:buNone/>
              <a:defRPr sz="85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041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296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194733"/>
            <a:ext cx="1577340" cy="30996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194733"/>
            <a:ext cx="4640580" cy="309964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611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60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911860"/>
            <a:ext cx="6309360" cy="152146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2447714"/>
            <a:ext cx="6309360" cy="800100"/>
          </a:xfrm>
        </p:spPr>
        <p:txBody>
          <a:bodyPr/>
          <a:lstStyle>
            <a:lvl1pPr marL="0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1pPr>
            <a:lvl2pPr marL="243825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2pPr>
            <a:lvl3pPr marL="48765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3pPr>
            <a:lvl4pPr marL="731474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4pPr>
            <a:lvl5pPr marL="975299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5pPr>
            <a:lvl6pPr marL="1219124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6pPr>
            <a:lvl7pPr marL="1462949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7pPr>
            <a:lvl8pPr marL="1706773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8pPr>
            <a:lvl9pPr marL="1950598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881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973666"/>
            <a:ext cx="3108960" cy="2320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973666"/>
            <a:ext cx="3108960" cy="2320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954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194734"/>
            <a:ext cx="6309360" cy="7069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3" y="896620"/>
            <a:ext cx="3094672" cy="439420"/>
          </a:xfrm>
        </p:spPr>
        <p:txBody>
          <a:bodyPr anchor="b"/>
          <a:lstStyle>
            <a:lvl1pPr marL="0" indent="0">
              <a:buNone/>
              <a:defRPr sz="1280" b="1"/>
            </a:lvl1pPr>
            <a:lvl2pPr marL="243825" indent="0">
              <a:buNone/>
              <a:defRPr sz="1067" b="1"/>
            </a:lvl2pPr>
            <a:lvl3pPr marL="487650" indent="0">
              <a:buNone/>
              <a:defRPr sz="960" b="1"/>
            </a:lvl3pPr>
            <a:lvl4pPr marL="731474" indent="0">
              <a:buNone/>
              <a:defRPr sz="853" b="1"/>
            </a:lvl4pPr>
            <a:lvl5pPr marL="975299" indent="0">
              <a:buNone/>
              <a:defRPr sz="853" b="1"/>
            </a:lvl5pPr>
            <a:lvl6pPr marL="1219124" indent="0">
              <a:buNone/>
              <a:defRPr sz="853" b="1"/>
            </a:lvl6pPr>
            <a:lvl7pPr marL="1462949" indent="0">
              <a:buNone/>
              <a:defRPr sz="853" b="1"/>
            </a:lvl7pPr>
            <a:lvl8pPr marL="1706773" indent="0">
              <a:buNone/>
              <a:defRPr sz="853" b="1"/>
            </a:lvl8pPr>
            <a:lvl9pPr marL="1950598" indent="0">
              <a:buNone/>
              <a:defRPr sz="8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3" y="1336040"/>
            <a:ext cx="3094672" cy="196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896620"/>
            <a:ext cx="3109913" cy="439420"/>
          </a:xfrm>
        </p:spPr>
        <p:txBody>
          <a:bodyPr anchor="b"/>
          <a:lstStyle>
            <a:lvl1pPr marL="0" indent="0">
              <a:buNone/>
              <a:defRPr sz="1280" b="1"/>
            </a:lvl1pPr>
            <a:lvl2pPr marL="243825" indent="0">
              <a:buNone/>
              <a:defRPr sz="1067" b="1"/>
            </a:lvl2pPr>
            <a:lvl3pPr marL="487650" indent="0">
              <a:buNone/>
              <a:defRPr sz="960" b="1"/>
            </a:lvl3pPr>
            <a:lvl4pPr marL="731474" indent="0">
              <a:buNone/>
              <a:defRPr sz="853" b="1"/>
            </a:lvl4pPr>
            <a:lvl5pPr marL="975299" indent="0">
              <a:buNone/>
              <a:defRPr sz="853" b="1"/>
            </a:lvl5pPr>
            <a:lvl6pPr marL="1219124" indent="0">
              <a:buNone/>
              <a:defRPr sz="853" b="1"/>
            </a:lvl6pPr>
            <a:lvl7pPr marL="1462949" indent="0">
              <a:buNone/>
              <a:defRPr sz="853" b="1"/>
            </a:lvl7pPr>
            <a:lvl8pPr marL="1706773" indent="0">
              <a:buNone/>
              <a:defRPr sz="853" b="1"/>
            </a:lvl8pPr>
            <a:lvl9pPr marL="1950598" indent="0">
              <a:buNone/>
              <a:defRPr sz="8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1336040"/>
            <a:ext cx="3109913" cy="196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81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85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101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243840"/>
            <a:ext cx="2359342" cy="853440"/>
          </a:xfrm>
        </p:spPr>
        <p:txBody>
          <a:bodyPr anchor="b"/>
          <a:lstStyle>
            <a:lvl1pPr>
              <a:defRPr sz="17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526627"/>
            <a:ext cx="3703320" cy="2599267"/>
          </a:xfrm>
        </p:spPr>
        <p:txBody>
          <a:bodyPr/>
          <a:lstStyle>
            <a:lvl1pPr>
              <a:defRPr sz="1707"/>
            </a:lvl1pPr>
            <a:lvl2pPr>
              <a:defRPr sz="1493"/>
            </a:lvl2pPr>
            <a:lvl3pPr>
              <a:defRPr sz="128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1097280"/>
            <a:ext cx="2359342" cy="2032847"/>
          </a:xfrm>
        </p:spPr>
        <p:txBody>
          <a:bodyPr/>
          <a:lstStyle>
            <a:lvl1pPr marL="0" indent="0">
              <a:buNone/>
              <a:defRPr sz="853"/>
            </a:lvl1pPr>
            <a:lvl2pPr marL="243825" indent="0">
              <a:buNone/>
              <a:defRPr sz="747"/>
            </a:lvl2pPr>
            <a:lvl3pPr marL="487650" indent="0">
              <a:buNone/>
              <a:defRPr sz="640"/>
            </a:lvl3pPr>
            <a:lvl4pPr marL="731474" indent="0">
              <a:buNone/>
              <a:defRPr sz="533"/>
            </a:lvl4pPr>
            <a:lvl5pPr marL="975299" indent="0">
              <a:buNone/>
              <a:defRPr sz="533"/>
            </a:lvl5pPr>
            <a:lvl6pPr marL="1219124" indent="0">
              <a:buNone/>
              <a:defRPr sz="533"/>
            </a:lvl6pPr>
            <a:lvl7pPr marL="1462949" indent="0">
              <a:buNone/>
              <a:defRPr sz="533"/>
            </a:lvl7pPr>
            <a:lvl8pPr marL="1706773" indent="0">
              <a:buNone/>
              <a:defRPr sz="533"/>
            </a:lvl8pPr>
            <a:lvl9pPr marL="1950598" indent="0">
              <a:buNone/>
              <a:defRPr sz="5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711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243840"/>
            <a:ext cx="2359342" cy="853440"/>
          </a:xfrm>
        </p:spPr>
        <p:txBody>
          <a:bodyPr anchor="b"/>
          <a:lstStyle>
            <a:lvl1pPr>
              <a:defRPr sz="17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526627"/>
            <a:ext cx="3703320" cy="2599267"/>
          </a:xfrm>
        </p:spPr>
        <p:txBody>
          <a:bodyPr anchor="t"/>
          <a:lstStyle>
            <a:lvl1pPr marL="0" indent="0">
              <a:buNone/>
              <a:defRPr sz="1707"/>
            </a:lvl1pPr>
            <a:lvl2pPr marL="243825" indent="0">
              <a:buNone/>
              <a:defRPr sz="1493"/>
            </a:lvl2pPr>
            <a:lvl3pPr marL="487650" indent="0">
              <a:buNone/>
              <a:defRPr sz="1280"/>
            </a:lvl3pPr>
            <a:lvl4pPr marL="731474" indent="0">
              <a:buNone/>
              <a:defRPr sz="1067"/>
            </a:lvl4pPr>
            <a:lvl5pPr marL="975299" indent="0">
              <a:buNone/>
              <a:defRPr sz="1067"/>
            </a:lvl5pPr>
            <a:lvl6pPr marL="1219124" indent="0">
              <a:buNone/>
              <a:defRPr sz="1067"/>
            </a:lvl6pPr>
            <a:lvl7pPr marL="1462949" indent="0">
              <a:buNone/>
              <a:defRPr sz="1067"/>
            </a:lvl7pPr>
            <a:lvl8pPr marL="1706773" indent="0">
              <a:buNone/>
              <a:defRPr sz="1067"/>
            </a:lvl8pPr>
            <a:lvl9pPr marL="1950598" indent="0">
              <a:buNone/>
              <a:defRPr sz="10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1097280"/>
            <a:ext cx="2359342" cy="2032847"/>
          </a:xfrm>
        </p:spPr>
        <p:txBody>
          <a:bodyPr/>
          <a:lstStyle>
            <a:lvl1pPr marL="0" indent="0">
              <a:buNone/>
              <a:defRPr sz="853"/>
            </a:lvl1pPr>
            <a:lvl2pPr marL="243825" indent="0">
              <a:buNone/>
              <a:defRPr sz="747"/>
            </a:lvl2pPr>
            <a:lvl3pPr marL="487650" indent="0">
              <a:buNone/>
              <a:defRPr sz="640"/>
            </a:lvl3pPr>
            <a:lvl4pPr marL="731474" indent="0">
              <a:buNone/>
              <a:defRPr sz="533"/>
            </a:lvl4pPr>
            <a:lvl5pPr marL="975299" indent="0">
              <a:buNone/>
              <a:defRPr sz="533"/>
            </a:lvl5pPr>
            <a:lvl6pPr marL="1219124" indent="0">
              <a:buNone/>
              <a:defRPr sz="533"/>
            </a:lvl6pPr>
            <a:lvl7pPr marL="1462949" indent="0">
              <a:buNone/>
              <a:defRPr sz="533"/>
            </a:lvl7pPr>
            <a:lvl8pPr marL="1706773" indent="0">
              <a:buNone/>
              <a:defRPr sz="533"/>
            </a:lvl8pPr>
            <a:lvl9pPr marL="1950598" indent="0">
              <a:buNone/>
              <a:defRPr sz="5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C75D-CF85-4866-B751-0B1A0DF9CFF1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972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194734"/>
            <a:ext cx="6309360" cy="7069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973666"/>
            <a:ext cx="6309360" cy="2320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3390054"/>
            <a:ext cx="164592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6DC75D-CF85-4866-B751-0B1A0DF9CFF1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3390054"/>
            <a:ext cx="246888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3390054"/>
            <a:ext cx="164592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484F7D-A2AA-47CE-B0E9-A69B389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938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87650" rtl="0" eaLnBrk="1" latinLnBrk="0" hangingPunct="1">
        <a:lnSpc>
          <a:spcPct val="90000"/>
        </a:lnSpc>
        <a:spcBef>
          <a:spcPct val="0"/>
        </a:spcBef>
        <a:buNone/>
        <a:defRPr sz="234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1912" indent="-121912" algn="l" defTabSz="48765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493" kern="1200">
          <a:solidFill>
            <a:schemeClr val="tx1"/>
          </a:solidFill>
          <a:latin typeface="+mn-lt"/>
          <a:ea typeface="+mn-ea"/>
          <a:cs typeface="+mn-cs"/>
        </a:defRPr>
      </a:lvl1pPr>
      <a:lvl2pPr marL="365737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1280" kern="1200">
          <a:solidFill>
            <a:schemeClr val="tx1"/>
          </a:solidFill>
          <a:latin typeface="+mn-lt"/>
          <a:ea typeface="+mn-ea"/>
          <a:cs typeface="+mn-cs"/>
        </a:defRPr>
      </a:lvl2pPr>
      <a:lvl3pPr marL="609562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1067" kern="1200">
          <a:solidFill>
            <a:schemeClr val="tx1"/>
          </a:solidFill>
          <a:latin typeface="+mn-lt"/>
          <a:ea typeface="+mn-ea"/>
          <a:cs typeface="+mn-cs"/>
        </a:defRPr>
      </a:lvl3pPr>
      <a:lvl4pPr marL="853387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11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5pPr>
      <a:lvl6pPr marL="1341036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6pPr>
      <a:lvl7pPr marL="1584861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7pPr>
      <a:lvl8pPr marL="1828686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8pPr>
      <a:lvl9pPr marL="2072510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1pPr>
      <a:lvl2pPr marL="243825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2pPr>
      <a:lvl3pPr marL="487650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3pPr>
      <a:lvl4pPr marL="731474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4pPr>
      <a:lvl5pPr marL="975299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5pPr>
      <a:lvl6pPr marL="1219124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6pPr>
      <a:lvl7pPr marL="1462949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7pPr>
      <a:lvl8pPr marL="1706773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8pPr>
      <a:lvl9pPr marL="1950598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night sky with stars and houses&#10;&#10;Description automatically generated">
            <a:extLst>
              <a:ext uri="{FF2B5EF4-FFF2-40B4-BE49-F238E27FC236}">
                <a16:creationId xmlns:a16="http://schemas.microsoft.com/office/drawing/2014/main" id="{A71562E9-E43D-1AD6-9A97-EF01A6017F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36" y="57334"/>
            <a:ext cx="5303531" cy="1389891"/>
          </a:xfrm>
          <a:prstGeom prst="rect">
            <a:avLst/>
          </a:prstGeom>
        </p:spPr>
      </p:pic>
      <p:pic>
        <p:nvPicPr>
          <p:cNvPr id="9" name="Picture 8" descr="A map of the world at night&#10;&#10;Description automatically generated">
            <a:extLst>
              <a:ext uri="{FF2B5EF4-FFF2-40B4-BE49-F238E27FC236}">
                <a16:creationId xmlns:a16="http://schemas.microsoft.com/office/drawing/2014/main" id="{C8E20418-19A5-B264-0EE5-172474F0E4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79467"/>
            <a:ext cx="5303531" cy="2167132"/>
          </a:xfrm>
          <a:prstGeom prst="rect">
            <a:avLst/>
          </a:prstGeom>
        </p:spPr>
      </p:pic>
      <p:grpSp>
        <p:nvGrpSpPr>
          <p:cNvPr id="1054" name="Group 1053">
            <a:extLst>
              <a:ext uri="{FF2B5EF4-FFF2-40B4-BE49-F238E27FC236}">
                <a16:creationId xmlns:a16="http://schemas.microsoft.com/office/drawing/2014/main" id="{ACB8D29D-467D-B620-5CD2-358B4428A9FE}"/>
              </a:ext>
            </a:extLst>
          </p:cNvPr>
          <p:cNvGrpSpPr/>
          <p:nvPr/>
        </p:nvGrpSpPr>
        <p:grpSpPr>
          <a:xfrm>
            <a:off x="-31750" y="-22247"/>
            <a:ext cx="7348362" cy="3660816"/>
            <a:chOff x="4688" y="3153"/>
            <a:chExt cx="7348362" cy="3660816"/>
          </a:xfrm>
        </p:grpSpPr>
        <p:pic>
          <p:nvPicPr>
            <p:cNvPr id="1081" name="Picture 1080" descr="A graph with numbers and a black background&#10;&#10;Description automatically generated">
              <a:extLst>
                <a:ext uri="{FF2B5EF4-FFF2-40B4-BE49-F238E27FC236}">
                  <a16:creationId xmlns:a16="http://schemas.microsoft.com/office/drawing/2014/main" id="{869BAA13-3CC3-E79C-EE7C-ADC5A0BFF4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04050F"/>
                </a:clrFrom>
                <a:clrTo>
                  <a:srgbClr val="04050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8" y="2532928"/>
              <a:ext cx="1552846" cy="887341"/>
            </a:xfrm>
            <a:prstGeom prst="snipRoundRect">
              <a:avLst/>
            </a:prstGeom>
          </p:spPr>
        </p:pic>
        <p:sp>
          <p:nvSpPr>
            <p:cNvPr id="1056" name="Rectangle 1055">
              <a:extLst>
                <a:ext uri="{FF2B5EF4-FFF2-40B4-BE49-F238E27FC236}">
                  <a16:creationId xmlns:a16="http://schemas.microsoft.com/office/drawing/2014/main" id="{E6D999DD-85E8-2E49-B498-C6023B6479F9}"/>
                </a:ext>
              </a:extLst>
            </p:cNvPr>
            <p:cNvSpPr/>
            <p:nvPr/>
          </p:nvSpPr>
          <p:spPr>
            <a:xfrm>
              <a:off x="5408537" y="60063"/>
              <a:ext cx="1944513" cy="18158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8" name="TextBox 17">
              <a:extLst>
                <a:ext uri="{FF2B5EF4-FFF2-40B4-BE49-F238E27FC236}">
                  <a16:creationId xmlns:a16="http://schemas.microsoft.com/office/drawing/2014/main" id="{3AE63A7A-C012-0028-C1EB-F92261B9E745}"/>
                </a:ext>
              </a:extLst>
            </p:cNvPr>
            <p:cNvSpPr txBox="1"/>
            <p:nvPr/>
          </p:nvSpPr>
          <p:spPr>
            <a:xfrm>
              <a:off x="2012192" y="3374911"/>
              <a:ext cx="176257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000" dirty="0" err="1">
                  <a:solidFill>
                    <a:schemeClr val="bg1"/>
                  </a:solidFill>
                  <a:cs typeface="Arial" panose="020B0604020202020204" pitchFamily="34" charset="0"/>
                </a:rPr>
                <a:t>BirdWeather</a:t>
              </a:r>
              <a:r>
                <a:rPr lang="en-US" sz="1000" dirty="0">
                  <a:solidFill>
                    <a:schemeClr val="bg1"/>
                  </a:solidFill>
                  <a:cs typeface="Arial" panose="020B0604020202020204" pitchFamily="34" charset="0"/>
                </a:rPr>
                <a:t> Sensor</a:t>
              </a:r>
            </a:p>
          </p:txBody>
        </p:sp>
        <p:sp>
          <p:nvSpPr>
            <p:cNvPr id="1059" name="Oval 1058">
              <a:extLst>
                <a:ext uri="{FF2B5EF4-FFF2-40B4-BE49-F238E27FC236}">
                  <a16:creationId xmlns:a16="http://schemas.microsoft.com/office/drawing/2014/main" id="{7CE180DC-98B6-2FCD-B932-2F61510E5CB9}"/>
                </a:ext>
              </a:extLst>
            </p:cNvPr>
            <p:cNvSpPr/>
            <p:nvPr/>
          </p:nvSpPr>
          <p:spPr>
            <a:xfrm>
              <a:off x="1973938" y="3449022"/>
              <a:ext cx="91440" cy="91440"/>
            </a:xfrm>
            <a:prstGeom prst="ellipse">
              <a:avLst/>
            </a:prstGeom>
            <a:solidFill>
              <a:srgbClr val="E7625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pic>
          <p:nvPicPr>
            <p:cNvPr id="1060" name="Picture 1059" descr="A graph of a number of data&#10;&#10;Description automatically generated with medium confidence">
              <a:extLst>
                <a:ext uri="{FF2B5EF4-FFF2-40B4-BE49-F238E27FC236}">
                  <a16:creationId xmlns:a16="http://schemas.microsoft.com/office/drawing/2014/main" id="{4CE327F1-C4C7-17F1-267C-3C7CDFC22F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339"/>
            <a:stretch/>
          </p:blipFill>
          <p:spPr>
            <a:xfrm>
              <a:off x="5408537" y="2063766"/>
              <a:ext cx="1944513" cy="1600203"/>
            </a:xfrm>
            <a:prstGeom prst="rect">
              <a:avLst/>
            </a:prstGeom>
          </p:spPr>
        </p:pic>
        <p:grpSp>
          <p:nvGrpSpPr>
            <p:cNvPr id="1061" name="Group 1060">
              <a:extLst>
                <a:ext uri="{FF2B5EF4-FFF2-40B4-BE49-F238E27FC236}">
                  <a16:creationId xmlns:a16="http://schemas.microsoft.com/office/drawing/2014/main" id="{528B8E74-7CB3-F40A-0352-2289B3468615}"/>
                </a:ext>
              </a:extLst>
            </p:cNvPr>
            <p:cNvGrpSpPr/>
            <p:nvPr/>
          </p:nvGrpSpPr>
          <p:grpSpPr>
            <a:xfrm>
              <a:off x="5479806" y="3153"/>
              <a:ext cx="1799582" cy="1834321"/>
              <a:chOff x="5436944" y="3153"/>
              <a:chExt cx="1799582" cy="1834321"/>
            </a:xfrm>
          </p:grpSpPr>
          <p:grpSp>
            <p:nvGrpSpPr>
              <p:cNvPr id="1062" name="Group 1061">
                <a:extLst>
                  <a:ext uri="{FF2B5EF4-FFF2-40B4-BE49-F238E27FC236}">
                    <a16:creationId xmlns:a16="http://schemas.microsoft.com/office/drawing/2014/main" id="{0671DE89-41A9-16FD-115D-BA2D912BA815}"/>
                  </a:ext>
                </a:extLst>
              </p:cNvPr>
              <p:cNvGrpSpPr/>
              <p:nvPr/>
            </p:nvGrpSpPr>
            <p:grpSpPr>
              <a:xfrm>
                <a:off x="6029755" y="409127"/>
                <a:ext cx="815770" cy="739040"/>
                <a:chOff x="3102472" y="1565105"/>
                <a:chExt cx="891128" cy="739040"/>
              </a:xfrm>
            </p:grpSpPr>
            <p:cxnSp>
              <p:nvCxnSpPr>
                <p:cNvPr id="1078" name="Straight Connector 1077">
                  <a:extLst>
                    <a:ext uri="{FF2B5EF4-FFF2-40B4-BE49-F238E27FC236}">
                      <a16:creationId xmlns:a16="http://schemas.microsoft.com/office/drawing/2014/main" id="{AD51986D-361E-D3F1-4ADE-A2EA10C69D9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93600" y="1565105"/>
                  <a:ext cx="0" cy="73904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9" name="Straight Connector 1078">
                  <a:extLst>
                    <a:ext uri="{FF2B5EF4-FFF2-40B4-BE49-F238E27FC236}">
                      <a16:creationId xmlns:a16="http://schemas.microsoft.com/office/drawing/2014/main" id="{612C59A4-8C1D-3F4C-093B-810FB6CC927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3102472" y="2282436"/>
                  <a:ext cx="891128" cy="7789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63" name="Group 1062">
                <a:extLst>
                  <a:ext uri="{FF2B5EF4-FFF2-40B4-BE49-F238E27FC236}">
                    <a16:creationId xmlns:a16="http://schemas.microsoft.com/office/drawing/2014/main" id="{A102BE92-2C40-B741-812A-DAEA4DAC9F3F}"/>
                  </a:ext>
                </a:extLst>
              </p:cNvPr>
              <p:cNvGrpSpPr/>
              <p:nvPr/>
            </p:nvGrpSpPr>
            <p:grpSpPr>
              <a:xfrm>
                <a:off x="5436944" y="3153"/>
                <a:ext cx="1799582" cy="1834321"/>
                <a:chOff x="5436944" y="3153"/>
                <a:chExt cx="1799582" cy="1834321"/>
              </a:xfrm>
            </p:grpSpPr>
            <p:pic>
              <p:nvPicPr>
                <p:cNvPr id="1065" name="Picture 4" descr="A black circle with lines&#10;&#10;Description automatically generated">
                  <a:extLst>
                    <a:ext uri="{FF2B5EF4-FFF2-40B4-BE49-F238E27FC236}">
                      <a16:creationId xmlns:a16="http://schemas.microsoft.com/office/drawing/2014/main" id="{6AC332BD-01DA-A827-AE91-3163A953D32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rot="20807583">
                  <a:off x="6223758" y="3153"/>
                  <a:ext cx="418179" cy="45221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67" name="Rectangle 1066">
                  <a:extLst>
                    <a:ext uri="{FF2B5EF4-FFF2-40B4-BE49-F238E27FC236}">
                      <a16:creationId xmlns:a16="http://schemas.microsoft.com/office/drawing/2014/main" id="{44FB66E2-E9D7-3045-BCBE-EEC694FEA2A7}"/>
                    </a:ext>
                  </a:extLst>
                </p:cNvPr>
                <p:cNvSpPr/>
                <p:nvPr/>
              </p:nvSpPr>
              <p:spPr>
                <a:xfrm>
                  <a:off x="6420756" y="496432"/>
                  <a:ext cx="815770" cy="330721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900" dirty="0" err="1">
                      <a:solidFill>
                        <a:schemeClr val="tx1"/>
                      </a:solidFill>
                    </a:rPr>
                    <a:t>BirdWeather</a:t>
                  </a:r>
                  <a:r>
                    <a:rPr lang="en-US" sz="900" dirty="0">
                      <a:solidFill>
                        <a:schemeClr val="tx1"/>
                      </a:solidFill>
                    </a:rPr>
                    <a:t> sensor</a:t>
                  </a:r>
                  <a:endParaRPr lang="en-US" sz="900" u="sng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068" name="Straight Connector 1067">
                  <a:extLst>
                    <a:ext uri="{FF2B5EF4-FFF2-40B4-BE49-F238E27FC236}">
                      <a16:creationId xmlns:a16="http://schemas.microsoft.com/office/drawing/2014/main" id="{49D9FE7D-3560-06EC-8AE1-D6581DE14B9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50998" y="1262407"/>
                  <a:ext cx="0" cy="24246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69" name="Rectangle 1068">
                  <a:extLst>
                    <a:ext uri="{FF2B5EF4-FFF2-40B4-BE49-F238E27FC236}">
                      <a16:creationId xmlns:a16="http://schemas.microsoft.com/office/drawing/2014/main" id="{5DF028AA-DF87-437D-4126-20E1820BB7D1}"/>
                    </a:ext>
                  </a:extLst>
                </p:cNvPr>
                <p:cNvSpPr/>
                <p:nvPr/>
              </p:nvSpPr>
              <p:spPr>
                <a:xfrm>
                  <a:off x="5831417" y="1441029"/>
                  <a:ext cx="1404967" cy="32357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sz="900" dirty="0">
                      <a:solidFill>
                        <a:schemeClr val="tx1"/>
                      </a:solidFill>
                    </a:rPr>
                    <a:t>  Northern Cardinal          </a:t>
                  </a:r>
                </a:p>
              </p:txBody>
            </p:sp>
            <p:pic>
              <p:nvPicPr>
                <p:cNvPr id="1070" name="Picture 1069" descr="A close up of a bird&#10;&#10;Description automatically generated">
                  <a:extLst>
                    <a:ext uri="{FF2B5EF4-FFF2-40B4-BE49-F238E27FC236}">
                      <a16:creationId xmlns:a16="http://schemas.microsoft.com/office/drawing/2014/main" id="{005919C4-E8DC-45E6-340A-14F9C68B48A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436944" y="1374109"/>
                  <a:ext cx="463365" cy="463365"/>
                </a:xfrm>
                <a:prstGeom prst="rect">
                  <a:avLst/>
                </a:prstGeom>
              </p:spPr>
            </p:pic>
            <p:sp>
              <p:nvSpPr>
                <p:cNvPr id="1071" name="Rectangle 1070">
                  <a:extLst>
                    <a:ext uri="{FF2B5EF4-FFF2-40B4-BE49-F238E27FC236}">
                      <a16:creationId xmlns:a16="http://schemas.microsoft.com/office/drawing/2014/main" id="{8693AC41-477C-B060-6FE7-66B92F65C56F}"/>
                    </a:ext>
                  </a:extLst>
                </p:cNvPr>
                <p:cNvSpPr/>
                <p:nvPr/>
              </p:nvSpPr>
              <p:spPr>
                <a:xfrm>
                  <a:off x="5769661" y="973584"/>
                  <a:ext cx="750183" cy="32357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900" dirty="0" err="1">
                      <a:solidFill>
                        <a:schemeClr val="tx1"/>
                      </a:solidFill>
                    </a:rPr>
                    <a:t>BirdNET</a:t>
                  </a:r>
                  <a:r>
                    <a:rPr lang="en-US" sz="900" dirty="0">
                      <a:solidFill>
                        <a:schemeClr val="tx1"/>
                      </a:solidFill>
                    </a:rPr>
                    <a:t> algorithm</a:t>
                  </a:r>
                </a:p>
              </p:txBody>
            </p:sp>
          </p:grpSp>
        </p:grpSp>
      </p:grpSp>
      <p:sp>
        <p:nvSpPr>
          <p:cNvPr id="1082" name="Rectangle 1081">
            <a:extLst>
              <a:ext uri="{FF2B5EF4-FFF2-40B4-BE49-F238E27FC236}">
                <a16:creationId xmlns:a16="http://schemas.microsoft.com/office/drawing/2014/main" id="{FB76FFF3-804C-1D29-8D7F-BBD8B85F813D}"/>
              </a:ext>
            </a:extLst>
          </p:cNvPr>
          <p:cNvSpPr/>
          <p:nvPr/>
        </p:nvSpPr>
        <p:spPr>
          <a:xfrm>
            <a:off x="22148" y="52398"/>
            <a:ext cx="154910" cy="177258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(A)</a:t>
            </a:r>
          </a:p>
        </p:txBody>
      </p:sp>
      <p:sp>
        <p:nvSpPr>
          <p:cNvPr id="1083" name="Rectangle 1082">
            <a:extLst>
              <a:ext uri="{FF2B5EF4-FFF2-40B4-BE49-F238E27FC236}">
                <a16:creationId xmlns:a16="http://schemas.microsoft.com/office/drawing/2014/main" id="{21F9C424-CB55-745C-8F6F-B139323F9682}"/>
              </a:ext>
            </a:extLst>
          </p:cNvPr>
          <p:cNvSpPr/>
          <p:nvPr/>
        </p:nvSpPr>
        <p:spPr>
          <a:xfrm>
            <a:off x="64008" y="1488787"/>
            <a:ext cx="154910" cy="177258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900" b="1" dirty="0">
                <a:solidFill>
                  <a:schemeClr val="bg1"/>
                </a:solidFill>
              </a:rPr>
              <a:t>(B)</a:t>
            </a:r>
          </a:p>
        </p:txBody>
      </p:sp>
      <p:sp>
        <p:nvSpPr>
          <p:cNvPr id="1084" name="Rectangle 1083">
            <a:extLst>
              <a:ext uri="{FF2B5EF4-FFF2-40B4-BE49-F238E27FC236}">
                <a16:creationId xmlns:a16="http://schemas.microsoft.com/office/drawing/2014/main" id="{9F72B3FA-FB3D-C8D6-3ACF-6B46AC35F4ED}"/>
              </a:ext>
            </a:extLst>
          </p:cNvPr>
          <p:cNvSpPr/>
          <p:nvPr/>
        </p:nvSpPr>
        <p:spPr>
          <a:xfrm>
            <a:off x="5466194" y="79250"/>
            <a:ext cx="154910" cy="1772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(C)</a:t>
            </a:r>
          </a:p>
        </p:txBody>
      </p:sp>
      <p:sp>
        <p:nvSpPr>
          <p:cNvPr id="1085" name="Rectangle 1084">
            <a:extLst>
              <a:ext uri="{FF2B5EF4-FFF2-40B4-BE49-F238E27FC236}">
                <a16:creationId xmlns:a16="http://schemas.microsoft.com/office/drawing/2014/main" id="{ADC481C8-5847-C4A5-6CA4-CC1573C120A4}"/>
              </a:ext>
            </a:extLst>
          </p:cNvPr>
          <p:cNvSpPr/>
          <p:nvPr/>
        </p:nvSpPr>
        <p:spPr>
          <a:xfrm>
            <a:off x="5388739" y="1861108"/>
            <a:ext cx="154910" cy="177258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(D)</a:t>
            </a:r>
          </a:p>
        </p:txBody>
      </p:sp>
      <p:pic>
        <p:nvPicPr>
          <p:cNvPr id="5" name="Picture 4" descr="A red bird with black background&#10;&#10;Description automatically generated">
            <a:extLst>
              <a:ext uri="{FF2B5EF4-FFF2-40B4-BE49-F238E27FC236}">
                <a16:creationId xmlns:a16="http://schemas.microsoft.com/office/drawing/2014/main" id="{064453D0-3EAB-1F25-0F4F-32B9DE63972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737" y="120502"/>
            <a:ext cx="1025983" cy="1022574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FFA98036-B7E7-D861-3E4B-267C575AE8F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010" y="48358"/>
            <a:ext cx="377877" cy="377877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7D2CAD16-AE8D-C756-BF74-9D557100FCE2}"/>
              </a:ext>
            </a:extLst>
          </p:cNvPr>
          <p:cNvSpPr/>
          <p:nvPr/>
        </p:nvSpPr>
        <p:spPr>
          <a:xfrm>
            <a:off x="6908522" y="1460448"/>
            <a:ext cx="264730" cy="233936"/>
          </a:xfrm>
          <a:prstGeom prst="ellipse">
            <a:avLst/>
          </a:prstGeom>
          <a:solidFill>
            <a:srgbClr val="ABCCCF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800" b="1" dirty="0">
                <a:solidFill>
                  <a:schemeClr val="tx1"/>
                </a:solidFill>
                <a:cs typeface="Arial" panose="020B0604020202020204" pitchFamily="34" charset="0"/>
              </a:rPr>
              <a:t>9.1</a:t>
            </a:r>
          </a:p>
        </p:txBody>
      </p:sp>
    </p:spTree>
    <p:extLst>
      <p:ext uri="{BB962C8B-B14F-4D97-AF65-F5344CB8AC3E}">
        <p14:creationId xmlns:p14="http://schemas.microsoft.com/office/powerpoint/2010/main" val="3150399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297</TotalTime>
  <Words>22</Words>
  <Application>Microsoft Office PowerPoint</Application>
  <PresentationFormat>Custom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>Oklahoma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Gilbert, Neil</dc:creator>
  <cp:lastModifiedBy>Gilbert, Neil</cp:lastModifiedBy>
  <cp:revision>1</cp:revision>
  <dcterms:created xsi:type="dcterms:W3CDTF">2024-11-21T19:53:08Z</dcterms:created>
  <dcterms:modified xsi:type="dcterms:W3CDTF">2024-12-10T15:23:33Z</dcterms:modified>
</cp:coreProperties>
</file>

<file path=docProps/thumbnail.jpeg>
</file>